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162583-4F7B-416C-A6F2-50E4DF10A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EC3DD4F-4932-408E-9B58-C8BA3AB27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49E40DB-571E-4D33-B34E-9E8E21E644AA}"/>
              </a:ext>
            </a:extLst>
          </p:cNvPr>
          <p:cNvSpPr txBox="1"/>
          <p:nvPr/>
        </p:nvSpPr>
        <p:spPr>
          <a:xfrm>
            <a:off x="1964472" y="35881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>
                <a:ln w="19050">
                  <a:noFill/>
                </a:ln>
              </a:rPr>
              <a:t>骑士时间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234DCB-8436-4C8F-BCD0-6D465335FA59}"/>
              </a:ext>
            </a:extLst>
          </p:cNvPr>
          <p:cNvSpPr txBox="1"/>
          <p:nvPr/>
        </p:nvSpPr>
        <p:spPr>
          <a:xfrm>
            <a:off x="545397" y="6638951"/>
            <a:ext cx="610058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Dianne Makings·Nicola Smith·Luke Mateman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E5019F-2318-477E-BE70-F94ED8DC8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81C5DF-9928-4391-BCE5-34B6F57F46F1}"/>
              </a:ext>
            </a:extLst>
          </p:cNvPr>
          <p:cNvSpPr txBox="1"/>
          <p:nvPr/>
        </p:nvSpPr>
        <p:spPr>
          <a:xfrm>
            <a:off x="1666755" y="336961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哈哈哈哈啊哈</a:t>
            </a:r>
            <a:r>
              <a:rPr lang="en-US" altLang="zh-CN" sz="2400"/>
              <a:t>……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01031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C62E54-A169-4F1E-8C97-9BE7933DE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C3BA9B-132B-494C-8AC3-5D77C7C41D38}"/>
              </a:ext>
            </a:extLst>
          </p:cNvPr>
          <p:cNvSpPr txBox="1"/>
          <p:nvPr/>
        </p:nvSpPr>
        <p:spPr>
          <a:xfrm>
            <a:off x="8518967" y="3000285"/>
            <a:ext cx="3676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我们会抓住你的！</a:t>
            </a:r>
            <a:endParaRPr lang="en-US" altLang="zh-CN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你这个黏糊糊的大蜈蚣！</a:t>
            </a:r>
          </a:p>
        </p:txBody>
      </p:sp>
    </p:spTree>
    <p:extLst>
      <p:ext uri="{BB962C8B-B14F-4D97-AF65-F5344CB8AC3E}">
        <p14:creationId xmlns:p14="http://schemas.microsoft.com/office/powerpoint/2010/main" val="311996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E4F49C-9274-4585-B135-334BAB9DB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7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6DB4FA-3675-468D-9BCB-E60A184A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A58368-C62D-4565-B1A2-D9782C659478}"/>
              </a:ext>
            </a:extLst>
          </p:cNvPr>
          <p:cNvSpPr txBox="1"/>
          <p:nvPr/>
        </p:nvSpPr>
        <p:spPr>
          <a:xfrm>
            <a:off x="960699" y="188667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攻击！</a:t>
            </a:r>
          </a:p>
        </p:txBody>
      </p:sp>
    </p:spTree>
    <p:extLst>
      <p:ext uri="{BB962C8B-B14F-4D97-AF65-F5344CB8AC3E}">
        <p14:creationId xmlns:p14="http://schemas.microsoft.com/office/powerpoint/2010/main" val="64467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C5A05A-E140-492D-BEA0-C32CD99DB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CAD830-5E86-4298-9968-1E6B08BA2E1F}"/>
              </a:ext>
            </a:extLst>
          </p:cNvPr>
          <p:cNvSpPr txBox="1"/>
          <p:nvPr/>
        </p:nvSpPr>
        <p:spPr>
          <a:xfrm>
            <a:off x="995422" y="17709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晚餐时间到了！</a:t>
            </a:r>
          </a:p>
        </p:txBody>
      </p:sp>
    </p:spTree>
    <p:extLst>
      <p:ext uri="{BB962C8B-B14F-4D97-AF65-F5344CB8AC3E}">
        <p14:creationId xmlns:p14="http://schemas.microsoft.com/office/powerpoint/2010/main" val="420670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854072-DDF1-46B5-A741-A590C1A2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297BBB-346B-4638-95FA-6B3F039C440B}"/>
              </a:ext>
            </a:extLst>
          </p:cNvPr>
          <p:cNvSpPr txBox="1"/>
          <p:nvPr/>
        </p:nvSpPr>
        <p:spPr>
          <a:xfrm>
            <a:off x="11129843" y="189824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拜托再给我们五分钟！</a:t>
            </a:r>
          </a:p>
        </p:txBody>
      </p:sp>
    </p:spTree>
    <p:extLst>
      <p:ext uri="{BB962C8B-B14F-4D97-AF65-F5344CB8AC3E}">
        <p14:creationId xmlns:p14="http://schemas.microsoft.com/office/powerpoint/2010/main" val="68206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8DDAFD-8620-4873-8FAE-B747BF6B8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88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17A034-19D4-455E-9863-BE1D1BE71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9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72D5BC-F496-439D-9781-E0495F012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BF89AF-C190-4FE9-B908-6943799CA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806F05-6180-4859-A16C-738C52FBC5FD}"/>
              </a:ext>
            </a:extLst>
          </p:cNvPr>
          <p:cNvSpPr txBox="1"/>
          <p:nvPr/>
        </p:nvSpPr>
        <p:spPr>
          <a:xfrm>
            <a:off x="9473148" y="84495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骑士时间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7A3274-B932-424E-B241-DBDA224CD549}"/>
              </a:ext>
            </a:extLst>
          </p:cNvPr>
          <p:cNvSpPr txBox="1"/>
          <p:nvPr/>
        </p:nvSpPr>
        <p:spPr>
          <a:xfrm>
            <a:off x="9934812" y="22900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95416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36EDA2-A772-44C5-A155-893C552B5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33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055618-7754-4115-9D59-96E44A12F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455EF1-F2C7-420F-974C-D35493DD9277}"/>
              </a:ext>
            </a:extLst>
          </p:cNvPr>
          <p:cNvSpPr txBox="1"/>
          <p:nvPr/>
        </p:nvSpPr>
        <p:spPr>
          <a:xfrm>
            <a:off x="9372269" y="98384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>
                <a:ln w="19050">
                  <a:noFill/>
                </a:ln>
              </a:rPr>
              <a:t>骑士时间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66C379-C92A-43D9-98F1-97564D732116}"/>
              </a:ext>
            </a:extLst>
          </p:cNvPr>
          <p:cNvSpPr txBox="1"/>
          <p:nvPr/>
        </p:nvSpPr>
        <p:spPr>
          <a:xfrm>
            <a:off x="8034217" y="6453756"/>
            <a:ext cx="610058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Dianne Makings·Nicola Smith·Luke Mateman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4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E345D3-863E-41B9-8471-755882ACB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611A82-06B8-46F0-88B2-487EFF0902E6}"/>
              </a:ext>
            </a:extLst>
          </p:cNvPr>
          <p:cNvSpPr txBox="1"/>
          <p:nvPr/>
        </p:nvSpPr>
        <p:spPr>
          <a:xfrm>
            <a:off x="3160153" y="613458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你好，茶卡内的提娜玛！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00EC8D-0A4E-4A89-A351-8064D054D448}"/>
              </a:ext>
            </a:extLst>
          </p:cNvPr>
          <p:cNvSpPr txBox="1"/>
          <p:nvPr/>
        </p:nvSpPr>
        <p:spPr>
          <a:xfrm>
            <a:off x="6898512" y="613458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你好，莱迪布兰德的莉莉！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11804F-1C3A-4C7F-8FAD-A0D40D9645A5}"/>
              </a:ext>
            </a:extLst>
          </p:cNvPr>
          <p:cNvSpPr txBox="1"/>
          <p:nvPr/>
        </p:nvSpPr>
        <p:spPr>
          <a:xfrm>
            <a:off x="116499" y="6785246"/>
            <a:ext cx="6087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>
                <a:solidFill>
                  <a:schemeClr val="bg2">
                    <a:lumMod val="75000"/>
                  </a:schemeClr>
                </a:solidFill>
              </a:rPr>
              <a:t>*</a:t>
            </a:r>
            <a:r>
              <a:rPr lang="zh-CN" altLang="en-US" sz="1400">
                <a:solidFill>
                  <a:schemeClr val="bg2">
                    <a:lumMod val="75000"/>
                  </a:schemeClr>
                </a:solidFill>
              </a:rPr>
              <a:t>注：茶卡内（</a:t>
            </a:r>
            <a:r>
              <a:rPr lang="en-US" altLang="zh-CN" sz="1400">
                <a:solidFill>
                  <a:schemeClr val="bg2">
                    <a:lumMod val="75000"/>
                  </a:schemeClr>
                </a:solidFill>
              </a:rPr>
              <a:t>Tsakane</a:t>
            </a:r>
            <a:r>
              <a:rPr lang="zh-CN" altLang="en-US" sz="1400">
                <a:solidFill>
                  <a:schemeClr val="bg2">
                    <a:lumMod val="75000"/>
                  </a:schemeClr>
                </a:solidFill>
              </a:rPr>
              <a:t>）和莱迪布兰德（</a:t>
            </a:r>
            <a:r>
              <a:rPr lang="en-US" altLang="zh-CN" sz="1400">
                <a:solidFill>
                  <a:schemeClr val="bg2">
                    <a:lumMod val="75000"/>
                  </a:schemeClr>
                </a:solidFill>
              </a:rPr>
              <a:t>Ladybrand</a:t>
            </a:r>
            <a:r>
              <a:rPr lang="zh-CN" altLang="en-US" sz="1400">
                <a:solidFill>
                  <a:schemeClr val="bg2">
                    <a:lumMod val="75000"/>
                  </a:schemeClr>
                </a:solidFill>
              </a:rPr>
              <a:t>）都是南非的城市。</a:t>
            </a:r>
          </a:p>
        </p:txBody>
      </p:sp>
    </p:spTree>
    <p:extLst>
      <p:ext uri="{BB962C8B-B14F-4D97-AF65-F5344CB8AC3E}">
        <p14:creationId xmlns:p14="http://schemas.microsoft.com/office/powerpoint/2010/main" val="293979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189CE2-ACD0-4C70-A00D-086A67C27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77E9B1-43DD-4906-8CEB-F37611857501}"/>
              </a:ext>
            </a:extLst>
          </p:cNvPr>
          <p:cNvSpPr txBox="1"/>
          <p:nvPr/>
        </p:nvSpPr>
        <p:spPr>
          <a:xfrm>
            <a:off x="10752881" y="546325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你抓不到我！</a:t>
            </a:r>
          </a:p>
        </p:txBody>
      </p:sp>
    </p:spTree>
    <p:extLst>
      <p:ext uri="{BB962C8B-B14F-4D97-AF65-F5344CB8AC3E}">
        <p14:creationId xmlns:p14="http://schemas.microsoft.com/office/powerpoint/2010/main" val="39497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F4116C-A9CE-4E31-AD0B-6EB48219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C68B853-F452-432C-BD69-9F40A4D9973B}"/>
              </a:ext>
            </a:extLst>
          </p:cNvPr>
          <p:cNvSpPr txBox="1"/>
          <p:nvPr/>
        </p:nvSpPr>
        <p:spPr>
          <a:xfrm>
            <a:off x="3252486" y="93754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冲呀！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3EDA66-192D-4D53-8D6C-506D637D8D3A}"/>
              </a:ext>
            </a:extLst>
          </p:cNvPr>
          <p:cNvSpPr txBox="1"/>
          <p:nvPr/>
        </p:nvSpPr>
        <p:spPr>
          <a:xfrm>
            <a:off x="9236597" y="582206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跟着那条龙！</a:t>
            </a:r>
          </a:p>
        </p:txBody>
      </p:sp>
    </p:spTree>
    <p:extLst>
      <p:ext uri="{BB962C8B-B14F-4D97-AF65-F5344CB8AC3E}">
        <p14:creationId xmlns:p14="http://schemas.microsoft.com/office/powerpoint/2010/main" val="426998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E87026-6263-440E-9EFD-7F5A24BDF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2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06976D-0796-427B-8DF7-27EECFFB1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4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108</Words>
  <Application>Microsoft Office PowerPoint</Application>
  <PresentationFormat>自定义</PresentationFormat>
  <Paragraphs>19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23</cp:revision>
  <dcterms:created xsi:type="dcterms:W3CDTF">2021-03-14T02:42:17Z</dcterms:created>
  <dcterms:modified xsi:type="dcterms:W3CDTF">2021-07-31T02:18:20Z</dcterms:modified>
</cp:coreProperties>
</file>